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fdf99bfd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fdf99bfd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fdf99bf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fdf99bf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fdf99bf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fdf99bf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fdf99bfd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fdf99bfd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6.jpg"/><Relationship Id="rId6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/>
              <a:t>Time Manager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La gestion du temps au service des entreprises</a:t>
            </a:r>
            <a:endParaRPr sz="48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175" y="1064638"/>
            <a:ext cx="4898100" cy="30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Compétences acquises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400" y="903300"/>
            <a:ext cx="5005350" cy="3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ue plongeante sur de jeunes personnes assises sur une passerelle en bois" id="168" name="Google Shape;168;p2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fr" sz="3000"/>
              <a:t>Avez-vous des questions ?</a:t>
            </a:r>
            <a:endParaRPr/>
          </a:p>
        </p:txBody>
      </p:sp>
      <p:grpSp>
        <p:nvGrpSpPr>
          <p:cNvPr id="170" name="Google Shape;170;p25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1" name="Google Shape;171;p25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390525" y="295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66725" y="1168725"/>
            <a:ext cx="8222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Présentation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Équipe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Organisation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Difficultés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Améliorations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Compétences acquises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Démonstration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Questions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75" y="1691925"/>
            <a:ext cx="7619049" cy="34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61100" cy="2637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4294967295" type="title"/>
          </p:nvPr>
        </p:nvSpPr>
        <p:spPr>
          <a:xfrm>
            <a:off x="1791900" y="220100"/>
            <a:ext cx="55599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fr"/>
              <a:t>É</a:t>
            </a:r>
            <a:r>
              <a:rPr lang="fr"/>
              <a:t>quipe</a:t>
            </a:r>
            <a:endParaRPr i="1" sz="1600"/>
          </a:p>
        </p:txBody>
      </p:sp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101850" y="3200200"/>
            <a:ext cx="2282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Grégory Koenig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231725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Chef de projet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Développeur Back-End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3460749" y="3200200"/>
            <a:ext cx="2286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Amel Neffati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6508099" y="3200200"/>
            <a:ext cx="23037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Zhigang Peng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3592668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Développeuse Front-End,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Responsable design UX/UI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6648829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Développeur Back-End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Ingénieur DevOps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5" y="1468525"/>
            <a:ext cx="1644300" cy="1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825" y="1472600"/>
            <a:ext cx="1644300" cy="164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600" y="1494000"/>
            <a:ext cx="1644300" cy="1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- Outils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25" y="2019500"/>
            <a:ext cx="4008925" cy="12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88" y="3597325"/>
            <a:ext cx="4484000" cy="18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725" y="2791050"/>
            <a:ext cx="4482726" cy="12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- </a:t>
            </a:r>
            <a:r>
              <a:rPr lang="fr"/>
              <a:t>DevOps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50" y="1617375"/>
            <a:ext cx="4566975" cy="1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47213"/>
            <a:ext cx="3595375" cy="8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00" y="4182750"/>
            <a:ext cx="6823160" cy="74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- </a:t>
            </a:r>
            <a:r>
              <a:rPr lang="fr"/>
              <a:t>Technologies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50" y="1981900"/>
            <a:ext cx="28575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975" y="1981900"/>
            <a:ext cx="3295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600" y="3539150"/>
            <a:ext cx="3997249" cy="1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s plan latéral d'une main poussant un bouton sur une table de mixage" id="131" name="Google Shape;131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</a:t>
            </a:r>
            <a:r>
              <a:rPr lang="fr">
                <a:solidFill>
                  <a:schemeClr val="lt1"/>
                </a:solidFill>
              </a:rPr>
              <a:t> solution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675" y="2192850"/>
            <a:ext cx="5142874" cy="287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773" y="193700"/>
            <a:ext cx="2517400" cy="18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71900" y="738725"/>
            <a:ext cx="7769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fr"/>
              <a:t>Difficultés</a:t>
            </a:r>
            <a:endParaRPr i="1" sz="160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175" y="836450"/>
            <a:ext cx="5529825" cy="41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894" y="142000"/>
            <a:ext cx="1478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